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4588" autoAdjust="0"/>
  </p:normalViewPr>
  <p:slideViewPr>
    <p:cSldViewPr>
      <p:cViewPr varScale="1">
        <p:scale>
          <a:sx n="61" d="100"/>
          <a:sy n="61" d="100"/>
        </p:scale>
        <p:origin x="-16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066800"/>
            <a:ext cx="625087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66"/>
                </a:solidFill>
              </a:rPr>
              <a:t>МЕРОПРИЯТИЯ </a:t>
            </a:r>
          </a:p>
          <a:p>
            <a:pPr algn="ctr"/>
            <a:r>
              <a:rPr lang="ru-RU" sz="2400" b="1" dirty="0" smtClean="0">
                <a:solidFill>
                  <a:srgbClr val="FF0066"/>
                </a:solidFill>
              </a:rPr>
              <a:t>ПО БЕЗОПАСНОСТИ ДОРОЖНОГО ДВИЖЕНИЯ</a:t>
            </a:r>
          </a:p>
          <a:p>
            <a:pPr algn="ctr"/>
            <a:endParaRPr lang="ru-RU" sz="2400" b="1" dirty="0" smtClean="0">
              <a:solidFill>
                <a:srgbClr val="FF0066"/>
              </a:solidFill>
            </a:endParaRPr>
          </a:p>
          <a:p>
            <a:pPr algn="ctr"/>
            <a:endParaRPr lang="ru-RU" sz="2400" b="1" dirty="0" smtClean="0">
              <a:solidFill>
                <a:srgbClr val="FF0066"/>
              </a:solidFill>
            </a:endParaRPr>
          </a:p>
          <a:p>
            <a:pPr algn="ctr"/>
            <a:endParaRPr lang="ru-RU" sz="2400" b="1" dirty="0" smtClean="0">
              <a:solidFill>
                <a:srgbClr val="FF0066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FF0066"/>
                </a:solidFill>
              </a:rPr>
              <a:t>МБДОУ </a:t>
            </a:r>
            <a:r>
              <a:rPr lang="ru-RU" sz="2400" b="1" dirty="0" err="1" smtClean="0">
                <a:solidFill>
                  <a:srgbClr val="FF0066"/>
                </a:solidFill>
              </a:rPr>
              <a:t>Плотниковский</a:t>
            </a:r>
            <a:r>
              <a:rPr lang="ru-RU" sz="2400" b="1" dirty="0" smtClean="0">
                <a:solidFill>
                  <a:srgbClr val="FF0066"/>
                </a:solidFill>
              </a:rPr>
              <a:t> детский сад </a:t>
            </a:r>
          </a:p>
          <a:p>
            <a:pPr algn="ctr"/>
            <a:r>
              <a:rPr lang="ru-RU" sz="2400" b="1" dirty="0" smtClean="0">
                <a:solidFill>
                  <a:srgbClr val="FF0066"/>
                </a:solidFill>
              </a:rPr>
              <a:t>«Теремок» пос. Плотниково</a:t>
            </a:r>
            <a:endParaRPr lang="ru-RU" sz="2400" b="1" dirty="0">
              <a:solidFill>
                <a:srgbClr val="FF006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A\Desktop\ПДД 2022\IMG-20220218-WA00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905000"/>
            <a:ext cx="4800600" cy="355938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86000" y="457200"/>
            <a:ext cx="56870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Вторая группа раннего возраста «</a:t>
            </a:r>
            <a:r>
              <a:rPr lang="ru-RU" sz="2000" b="1" dirty="0" err="1" smtClean="0">
                <a:solidFill>
                  <a:srgbClr val="002060"/>
                </a:solidFill>
              </a:rPr>
              <a:t>Жаворонушки</a:t>
            </a:r>
            <a:r>
              <a:rPr lang="ru-RU" sz="2000" b="1" dirty="0" smtClean="0">
                <a:solidFill>
                  <a:srgbClr val="002060"/>
                </a:solidFill>
              </a:rPr>
              <a:t>»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1027" name="Picture 3" descr="C:\Users\JA\Desktop\ПДД 2022\IMG-20220218-WA00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295400"/>
            <a:ext cx="3608315" cy="4866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A\Desktop\ПДД 2022\IMG-20220218-WA00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029200" cy="3728875"/>
          </a:xfrm>
          <a:prstGeom prst="rect">
            <a:avLst/>
          </a:prstGeom>
          <a:noFill/>
        </p:spPr>
      </p:pic>
      <p:pic>
        <p:nvPicPr>
          <p:cNvPr id="2051" name="Picture 3" descr="C:\Users\JA\Desktop\ПДД 2022\IMG-20220218-WA00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1385" y="1270781"/>
            <a:ext cx="4142615" cy="55872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A\Desktop\ПДД 2022\макет сред групп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752600"/>
            <a:ext cx="7539037" cy="423864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00400" y="533400"/>
            <a:ext cx="2928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СРЕДНЯЯ ГРУППА - ЯГОДКИ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A\Desktop\ПДД 2022\Мы водители ср. групп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0"/>
            <a:ext cx="5557837" cy="3124763"/>
          </a:xfrm>
          <a:prstGeom prst="rect">
            <a:avLst/>
          </a:prstGeom>
          <a:noFill/>
        </p:spPr>
      </p:pic>
      <p:pic>
        <p:nvPicPr>
          <p:cNvPr id="4099" name="Picture 3" descr="C:\Users\JA\Desktop\ПДД 2022\Наша дорог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3045092"/>
            <a:ext cx="6781800" cy="3812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JA\Desktop\ПДД 2022\ЯГОДК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3037500" cy="5400000"/>
          </a:xfrm>
          <a:prstGeom prst="rect">
            <a:avLst/>
          </a:prstGeom>
          <a:noFill/>
        </p:spPr>
      </p:pic>
      <p:pic>
        <p:nvPicPr>
          <p:cNvPr id="5123" name="Picture 3" descr="C:\Users\JA\Desktop\ПДД 2022\Главная дорог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457200"/>
            <a:ext cx="3036022" cy="54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JA\Desktop\ПДД 2022\соревнование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0"/>
            <a:ext cx="5638800" cy="317455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4527" y="152400"/>
            <a:ext cx="9079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Развлечение в старшей и подготовительной группах «Анфиса в гостях у ребят!»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6147" name="Picture 3" descr="C:\Users\JA\Desktop\ПДД 2022\Развлечение с Анфисой.jpeg"/>
          <p:cNvPicPr>
            <a:picLocks noChangeAspect="1" noChangeArrowheads="1"/>
          </p:cNvPicPr>
          <p:nvPr/>
        </p:nvPicPr>
        <p:blipFill>
          <a:blip r:embed="rId3"/>
          <a:srcRect t="6513" r="10526" b="16620"/>
          <a:stretch>
            <a:fillRect/>
          </a:stretch>
        </p:blipFill>
        <p:spPr bwMode="auto">
          <a:xfrm>
            <a:off x="3314700" y="4038600"/>
            <a:ext cx="5829300" cy="281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JA\Desktop\ПДД 2022\Обгоняй и правила соблюдай!.jpeg"/>
          <p:cNvPicPr>
            <a:picLocks noChangeAspect="1" noChangeArrowheads="1"/>
          </p:cNvPicPr>
          <p:nvPr/>
        </p:nvPicPr>
        <p:blipFill>
          <a:blip r:embed="rId2"/>
          <a:srcRect r="10588" b="12232"/>
          <a:stretch>
            <a:fillRect/>
          </a:stretch>
        </p:blipFill>
        <p:spPr bwMode="auto">
          <a:xfrm>
            <a:off x="0" y="0"/>
            <a:ext cx="5791200" cy="3200400"/>
          </a:xfrm>
          <a:prstGeom prst="rect">
            <a:avLst/>
          </a:prstGeom>
          <a:noFill/>
        </p:spPr>
      </p:pic>
      <p:pic>
        <p:nvPicPr>
          <p:cNvPr id="7171" name="Picture 3" descr="C:\Users\JA\Desktop\ПДД 2022\Развлечение.jpeg"/>
          <p:cNvPicPr>
            <a:picLocks noChangeAspect="1" noChangeArrowheads="1"/>
          </p:cNvPicPr>
          <p:nvPr/>
        </p:nvPicPr>
        <p:blipFill>
          <a:blip r:embed="rId3"/>
          <a:srcRect r="13333" b="14475"/>
          <a:stretch>
            <a:fillRect/>
          </a:stretch>
        </p:blipFill>
        <p:spPr bwMode="auto">
          <a:xfrm>
            <a:off x="2590800" y="3217252"/>
            <a:ext cx="6553200" cy="36407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JA\Desktop\ПДД 2022\старшая и подготовительные группы.jpeg"/>
          <p:cNvPicPr>
            <a:picLocks noChangeAspect="1" noChangeArrowheads="1"/>
          </p:cNvPicPr>
          <p:nvPr/>
        </p:nvPicPr>
        <p:blipFill>
          <a:blip r:embed="rId2"/>
          <a:srcRect l="3846" t="14111" r="10000"/>
          <a:stretch>
            <a:fillRect/>
          </a:stretch>
        </p:blipFill>
        <p:spPr bwMode="auto">
          <a:xfrm>
            <a:off x="762000" y="515580"/>
            <a:ext cx="8001000" cy="5982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39</Words>
  <PresentationFormat>Экран (4:3)</PresentationFormat>
  <Paragraphs>10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JA</dc:creator>
  <cp:lastModifiedBy>JA</cp:lastModifiedBy>
  <cp:revision>8</cp:revision>
  <dcterms:created xsi:type="dcterms:W3CDTF">2022-02-20T16:17:15Z</dcterms:created>
  <dcterms:modified xsi:type="dcterms:W3CDTF">2022-02-20T16:45:27Z</dcterms:modified>
</cp:coreProperties>
</file>